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  <p:sldMasterId id="2147483662" r:id="rId5"/>
  </p:sldMasterIdLst>
  <p:notesMasterIdLst>
    <p:notesMasterId r:id="rId18"/>
  </p:notesMasterIdLst>
  <p:sldIdLst>
    <p:sldId id="898" r:id="rId6"/>
    <p:sldId id="899" r:id="rId7"/>
    <p:sldId id="900" r:id="rId8"/>
    <p:sldId id="902" r:id="rId9"/>
    <p:sldId id="903" r:id="rId10"/>
    <p:sldId id="904" r:id="rId11"/>
    <p:sldId id="901" r:id="rId12"/>
    <p:sldId id="905" r:id="rId13"/>
    <p:sldId id="906" r:id="rId14"/>
    <p:sldId id="907" r:id="rId15"/>
    <p:sldId id="908" r:id="rId16"/>
    <p:sldId id="534" r:id="rId17"/>
  </p:sldIdLst>
  <p:sldSz cx="9144000" cy="5143500" type="screen16x9"/>
  <p:notesSz cx="9926638" cy="6797675"/>
  <p:embeddedFontLst>
    <p:embeddedFont>
      <p:font typeface="Barlow Light" panose="00000400000000000000" pitchFamily="2" charset="0"/>
      <p:regular r:id="rId19"/>
      <p:italic r:id="rId20"/>
    </p:embeddedFont>
    <p:embeddedFont>
      <p:font typeface="Raleway Thin" pitchFamily="2" charset="0"/>
      <p:regular r:id="rId21"/>
      <p: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72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531" userDrawn="1">
          <p15:clr>
            <a:srgbClr val="A4A3A4"/>
          </p15:clr>
        </p15:guide>
        <p15:guide id="8" orient="horz" pos="2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003381"/>
    <a:srgbClr val="00B1F1"/>
    <a:srgbClr val="ED441B"/>
    <a:srgbClr val="C65F52"/>
    <a:srgbClr val="282828"/>
    <a:srgbClr val="383838"/>
    <a:srgbClr val="FFF2CC"/>
    <a:srgbClr val="0760AC"/>
    <a:srgbClr val="65B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46246-D13B-4301-B7D0-99EFCFFA049F}" v="3" dt="2023-11-30T00:11:07.532"/>
    <p1510:client id="{9542C87E-3C0E-423C-8327-CF4C429C203D}" v="2" dt="2023-11-30T01:32:45.160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0" autoAdjust="0"/>
    <p:restoredTop sz="85052" autoAdjust="0"/>
  </p:normalViewPr>
  <p:slideViewPr>
    <p:cSldViewPr snapToGrid="0">
      <p:cViewPr varScale="1">
        <p:scale>
          <a:sx n="90" d="100"/>
          <a:sy n="90" d="100"/>
        </p:scale>
        <p:origin x="96" y="570"/>
      </p:cViewPr>
      <p:guideLst>
        <p:guide pos="272"/>
        <p:guide pos="2880"/>
        <p:guide orient="horz" pos="1620"/>
        <p:guide orient="horz" pos="531"/>
        <p:guide orient="horz" pos="26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25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82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1" y="1060319"/>
            <a:ext cx="6046291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2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6" y="1246374"/>
            <a:ext cx="8299451" cy="377162"/>
          </a:xfrm>
        </p:spPr>
        <p:txBody>
          <a:bodyPr/>
          <a:lstStyle>
            <a:lvl1pPr marL="457189" indent="-34289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6" y="461297"/>
            <a:ext cx="8299451" cy="533400"/>
          </a:xfrm>
        </p:spPr>
        <p:txBody>
          <a:bodyPr/>
          <a:lstStyle>
            <a:lvl1pPr marL="114297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7" y="1715135"/>
            <a:ext cx="7945560" cy="321676"/>
          </a:xfrm>
        </p:spPr>
        <p:txBody>
          <a:bodyPr/>
          <a:lstStyle>
            <a:lvl1pPr marL="114297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z="1200" smtClean="0"/>
              <a:pPr/>
              <a:t>‹#›</a:t>
            </a:fld>
            <a:endParaRPr lang="en" sz="1200" dirty="0"/>
          </a:p>
        </p:txBody>
      </p:sp>
      <p:pic>
        <p:nvPicPr>
          <p:cNvPr id="9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25BC92-D3E5-5426-0FF4-658FF64D3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17" y="4631297"/>
            <a:ext cx="95194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5549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7" y="1"/>
            <a:ext cx="915162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5" y="2271693"/>
            <a:ext cx="6168327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5" y="1469747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687197" y="1477585"/>
            <a:ext cx="5769606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for attention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5" y="2140642"/>
            <a:ext cx="6168327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7" y="2571751"/>
            <a:ext cx="1501845" cy="6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8030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2A817-72BA-8AF1-6F2E-A8B36606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B76452-5BDF-39D9-281A-A5B1C8B036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26642636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3F3F3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0">
            <a:extLst>
              <a:ext uri="{FF2B5EF4-FFF2-40B4-BE49-F238E27FC236}">
                <a16:creationId xmlns:a16="http://schemas.microsoft.com/office/drawing/2014/main" id="{8ABAFA72-B08F-29DE-DB3B-47923AC6C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50000"/>
          <a:stretch/>
        </p:blipFill>
        <p:spPr>
          <a:xfrm>
            <a:off x="3" y="1"/>
            <a:ext cx="4728575" cy="5164107"/>
          </a:xfrm>
          <a:prstGeom prst="rect">
            <a:avLst/>
          </a:prstGeom>
        </p:spPr>
      </p:pic>
      <p:pic>
        <p:nvPicPr>
          <p:cNvPr id="3" name="Picture 41" descr="People holding hands">
            <a:extLst>
              <a:ext uri="{FF2B5EF4-FFF2-40B4-BE49-F238E27FC236}">
                <a16:creationId xmlns:a16="http://schemas.microsoft.com/office/drawing/2014/main" id="{A79AC2CC-9A71-9F02-80AA-13B6BF6BA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1158" r="21549" b="8455"/>
          <a:stretch/>
        </p:blipFill>
        <p:spPr>
          <a:xfrm>
            <a:off x="4728576" y="0"/>
            <a:ext cx="4415427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8CD979-6670-3DA9-24DD-4AACA0573230}"/>
              </a:ext>
            </a:extLst>
          </p:cNvPr>
          <p:cNvSpPr txBox="1"/>
          <p:nvPr userDrawn="1"/>
        </p:nvSpPr>
        <p:spPr>
          <a:xfrm>
            <a:off x="457200" y="317510"/>
            <a:ext cx="300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8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1" y="1060319"/>
            <a:ext cx="6046291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2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6" y="1246374"/>
            <a:ext cx="8299451" cy="377162"/>
          </a:xfrm>
        </p:spPr>
        <p:txBody>
          <a:bodyPr/>
          <a:lstStyle>
            <a:lvl1pPr marL="457189" indent="-34289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6" y="461297"/>
            <a:ext cx="8299451" cy="533400"/>
          </a:xfrm>
        </p:spPr>
        <p:txBody>
          <a:bodyPr/>
          <a:lstStyle>
            <a:lvl1pPr marL="114297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7" y="1715135"/>
            <a:ext cx="7945560" cy="321676"/>
          </a:xfrm>
        </p:spPr>
        <p:txBody>
          <a:bodyPr/>
          <a:lstStyle>
            <a:lvl1pPr marL="114297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486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z="1200" smtClean="0"/>
              <a:pPr/>
              <a:t>‹#›</a:t>
            </a:fld>
            <a:endParaRPr lang="en" sz="1200" dirty="0"/>
          </a:p>
        </p:txBody>
      </p:sp>
      <p:pic>
        <p:nvPicPr>
          <p:cNvPr id="9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25BC92-D3E5-5426-0FF4-658FF64D3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17" y="4631297"/>
            <a:ext cx="95194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9014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7" y="1"/>
            <a:ext cx="915162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5" y="2271693"/>
            <a:ext cx="6168327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5" y="1469747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687197" y="1477585"/>
            <a:ext cx="5769606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for attention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5" y="2140642"/>
            <a:ext cx="6168327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77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7" y="2571751"/>
            <a:ext cx="1501845" cy="6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26744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2A817-72BA-8AF1-6F2E-A8B36606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B76452-5BDF-39D9-281A-A5B1C8B036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7994655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2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2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7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2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2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7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38056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CD01D-1DAE-8D4A-C799-83CF10EE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187435-76D0-7EE5-0868-D0CE204477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신경망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A42630-E8FA-FAB4-CC69-E232BA81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40" y="1307574"/>
            <a:ext cx="4453304" cy="35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38599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39667-68E5-AD87-D388-D49D81C6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115BE-4C5D-DA36-6AAC-42110ABB2E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활성화 함수 실습</a:t>
            </a:r>
          </a:p>
        </p:txBody>
      </p:sp>
    </p:spTree>
    <p:extLst>
      <p:ext uri="{BB962C8B-B14F-4D97-AF65-F5344CB8AC3E}">
        <p14:creationId xmlns:p14="http://schemas.microsoft.com/office/powerpoint/2010/main" val="1112177468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D7E4-24AE-EB75-B3B4-A5586020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90F12F-4A3D-B4CF-38EC-6B19F714BB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비선형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1241A6-2368-A4B6-EC1B-5A03EE55F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796" y="2909453"/>
            <a:ext cx="4925112" cy="2095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966830-B378-DA4C-5833-FC8B98B8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6" y="1174945"/>
            <a:ext cx="3409435" cy="173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263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3430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552F-9783-AF47-AB11-D68602059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F2D629-5705-9E91-6D4A-E992D6D693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신경망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F339E2-4DAD-F6B3-61DD-3B1E5DC7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17" y="1592687"/>
            <a:ext cx="5999059" cy="32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9784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E9B6F-B9A1-BF1A-1D4D-82CD91234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BEA793-CA0E-937C-3207-A2A8D81FFB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신경망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F89163-C3B9-0C99-A08E-81DD089F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87" y="1209421"/>
            <a:ext cx="477269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48192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C67D-0FB7-5B05-D65E-54858D88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5488F-1F9D-CC6C-CBE0-2365415E37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신경망의 정의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1328D8-11CE-7E6B-C9C9-4DA90DFB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33" y="1370672"/>
            <a:ext cx="5078723" cy="35750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AB589C-D2A0-FEF0-FF7B-4C5E4256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33" y="1401240"/>
            <a:ext cx="1495634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16252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3656-1859-00A0-4C39-9494F82E5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3A2D76-C5BF-34A4-93E0-6158D4548D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신경망 눈으로 보기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28C9D7-E9F9-C255-B6B5-70528808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567" y="1265274"/>
            <a:ext cx="3540975" cy="354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422780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555F1-558A-FFCD-52DA-26E7C720C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9F6E2-DFCD-3462-FBF6-B5FC597F7D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신경망 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44CD4-3299-442D-7088-6B651F64C1AA}"/>
              </a:ext>
            </a:extLst>
          </p:cNvPr>
          <p:cNvSpPr txBox="1"/>
          <p:nvPr/>
        </p:nvSpPr>
        <p:spPr>
          <a:xfrm>
            <a:off x="680484" y="1701209"/>
            <a:ext cx="6985590" cy="2980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61419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0DA17-F1E0-7006-7F15-31C7E381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98788A-4A05-1F19-872E-75D4FBFC34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활성화 함수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DD718-305B-8FE4-DCA3-1A5142A1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41" y="1575572"/>
            <a:ext cx="4944165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11914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C194A-F584-5C02-4B30-CD1FCEF1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EAAEFD-E1F6-B458-0476-39543278CE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시그모이드</a:t>
            </a:r>
            <a:r>
              <a:rPr lang="ko-KR" altLang="en-US" dirty="0"/>
              <a:t>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CA113B-DE64-1693-8682-F69E20AF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77" y="1490511"/>
            <a:ext cx="5010849" cy="2162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6B9DAA-2485-188D-E255-9B1D4F57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663" y="3471641"/>
            <a:ext cx="4915586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92265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E60CE-DE64-D378-632A-8D1DCCB09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D6858B-7540-23E2-159A-276D13D139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Relu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51BD7D-D19F-BE66-9508-E21D7F31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88" y="1511180"/>
            <a:ext cx="3750765" cy="36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4812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1D8D666DB231745B9B32A9111A59F72" ma:contentTypeVersion="9" ma:contentTypeDescription="새 문서를 만듭니다." ma:contentTypeScope="" ma:versionID="bbc91f16e6980f4432bc8117b60aca5b">
  <xsd:schema xmlns:xsd="http://www.w3.org/2001/XMLSchema" xmlns:xs="http://www.w3.org/2001/XMLSchema" xmlns:p="http://schemas.microsoft.com/office/2006/metadata/properties" xmlns:ns2="dbc402ac-fa1f-4595-8020-20256fa7833c" xmlns:ns3="803ede6c-132c-4b0c-894a-20db7d42aa71" targetNamespace="http://schemas.microsoft.com/office/2006/metadata/properties" ma:root="true" ma:fieldsID="52170c2423421e5e43dc23663d1a5188" ns2:_="" ns3:_="">
    <xsd:import namespace="dbc402ac-fa1f-4595-8020-20256fa7833c"/>
    <xsd:import namespace="803ede6c-132c-4b0c-894a-20db7d42aa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402ac-fa1f-4595-8020-20256fa783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c6d0c101-0fef-47c8-899d-4b458eecf1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de6c-132c-4b0c-894a-20db7d42aa7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f4cd0b8-945d-40bc-aaad-4a4bb2f9ed40}" ma:internalName="TaxCatchAll" ma:showField="CatchAllData" ma:web="803ede6c-132c-4b0c-894a-20db7d42aa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03ede6c-132c-4b0c-894a-20db7d42aa71" xsi:nil="true"/>
    <lcf76f155ced4ddcb4097134ff3c332f xmlns="dbc402ac-fa1f-4595-8020-20256fa7833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52D9246-C8CB-4C96-B29E-3A84298068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c402ac-fa1f-4595-8020-20256fa7833c"/>
    <ds:schemaRef ds:uri="803ede6c-132c-4b0c-894a-20db7d42aa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B16CEF-ED5F-4DF0-8F62-6DD90852D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10A505-D12C-4437-A1EB-4A947290A53D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dbc402ac-fa1f-4595-8020-20256fa7833c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03ede6c-132c-4b0c-894a-20db7d42aa7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64823</TotalTime>
  <Words>25</Words>
  <Application>Microsoft Office PowerPoint</Application>
  <PresentationFormat>화면 슬라이드 쇼(16:9)</PresentationFormat>
  <Paragraphs>11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Wingdings</vt:lpstr>
      <vt:lpstr>Barlow Light</vt:lpstr>
      <vt:lpstr>Arial</vt:lpstr>
      <vt:lpstr>Times New Roman</vt:lpstr>
      <vt:lpstr>맑은 고딕</vt:lpstr>
      <vt:lpstr>Raleway Thin</vt:lpstr>
      <vt:lpstr>Gaoler template</vt:lpstr>
      <vt:lpstr>1_Gaoler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박해진 (Jin Park)</cp:lastModifiedBy>
  <cp:revision>760</cp:revision>
  <cp:lastPrinted>2024-01-11T08:35:53Z</cp:lastPrinted>
  <dcterms:modified xsi:type="dcterms:W3CDTF">2025-06-24T05:51:12Z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0x010100A1D8D666DB231745B9B32A9111A59F72</vt:lpwstr>
  </property>
  <property fmtid="{D5CDD505-2E9C-101B-9397-08002B2CF9AE}" pid="3" name="MediaServiceImageTags">
    <vt:lpwstr/>
  </property>
</Properties>
</file>